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84EF-11B3-4576-A355-3CF713D5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EFEF1A-AF9F-438A-B409-03387359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67A2-68BB-4539-B323-ED603F3FC4E5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BC444A-3556-4A87-BF42-D937E651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722B70-E689-47CA-9F86-2616A904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1790-1439-468E-A41F-8761DD02F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0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F21D195-29A1-4B2E-8441-C638D1C9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56A01-F388-48AA-99B2-E77A00AB5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92E6E-726A-4A78-816D-CA40E8979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467A2-68BB-4539-B323-ED603F3FC4E5}" type="datetimeFigureOut">
              <a:rPr lang="zh-CN" altLang="en-US" smtClean="0"/>
              <a:t>2022/1/5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FBB9C4-5939-481A-A277-CFE8513B7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155010-13D2-414A-8A34-5CABA3E8E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41790-1439-468E-A41F-8761DD02FA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18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B6AC9F-9E45-4B72-9E41-05856034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9</a:t>
            </a:r>
            <a:r>
              <a:rPr lang="zh-CN" altLang="en-US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章：密码协议</a:t>
            </a:r>
            <a:endParaRPr lang="zh-CN" altLang="en-US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6FA36-F7A3-4134-B705-A85F917FA9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0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874F63-BB2F-41CB-9BEB-D22D9308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CCB590-81A1-470F-9DDB-98BD0DA37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166484-A91F-4243-B085-57221824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7BA5EC-487F-4E78-BCE2-08FABCEBB6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3A59C7-1B57-4625-85E8-068AF260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7FA916-5193-4CD6-A980-5F3555FC3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B9FB21-EDC9-48B5-B97D-69CD4F22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2CDF84-A4A3-483A-90D2-12B740F983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2B0D10-AD99-41CC-8657-B9FBF26B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51F236-B7CB-42B9-AB06-0A410269D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2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AFFAE4-5CCA-4B75-843F-F713B6A1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D31835-A247-47B5-AF64-A8B4FAF7CB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DE105A-FB09-4B50-B403-F91BBF8E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零知识证明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28C1C0-8CD3-4479-84BA-9018D6976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DD7F45-B38C-4D3C-8112-BF9ABC28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A7CDD-E0E1-462B-AD72-55FBF70A04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69454A-4A6D-4B1E-9F16-C4A37722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零知识洞穴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2DB6B-1B88-4B69-8448-A637E56C0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C92A2E-BAD2-48F0-81B1-AD400FD4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图同构问题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72249A-A763-448C-8456-A104FB8EF8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DBFA4D-A9F3-495F-A120-571890D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E1D581-29CC-41CF-94CC-6D09959A9B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C5A027-B807-4150-A010-190D2D89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比特承诺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3676C-EE0F-47FA-8000-30ED7D9C8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3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3DB8D9-7673-4686-903D-42D8BB42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29C324-661E-4435-A737-9CCC9122C0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46AADC-58A6-4441-89C0-588D53D8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E0A4A4-3DB7-429A-98C9-8E01696BC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55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653EBB-DCC9-4100-AB65-45C37E0D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066D3E-1CBF-4776-86F8-43FFF461E6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3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EF575B-157D-4EB9-9464-9F2001A9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16BF56-DD3F-4BD5-A195-8F5649D9B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6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B62B4A-EEC4-41B6-9192-5F3AD73E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秘密共享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4ECD83-E721-4B49-9D05-53E9BAFB4A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1DDF0E-7312-4638-A114-4ADF4985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5FBCC-C544-46A2-9FDF-0BE91DA066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1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FA9725-D69D-4459-9788-2E65CE5C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Shamir</a:t>
            </a:r>
            <a:r>
              <a:rPr lang="zh-CN" altLang="en-US" b="0"/>
              <a:t>秘密共享门限方案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8A523D-21B3-4098-9CD5-30B9F77F74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1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D39D6F-8FBE-4FBB-A751-5D130DA7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BF05D-D4E6-4494-B795-C228D525AA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8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59CFBD-9267-498E-BC8A-0163FC1E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470D39-3245-4988-9499-2F317CE742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6B3768-477D-4355-95DD-CDBC487E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6FA39-4B9D-4883-9B97-D59B15143E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337731-0A55-4305-A6DC-AEC5C5D7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3. </a:t>
            </a:r>
            <a:r>
              <a:rPr lang="zh-CN" altLang="en-US"/>
              <a:t>秘密重构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F5EC8B-C4C2-4CF4-BFAB-82155A4A09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9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ED8429-F406-4C8D-A543-F5ADCEA4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Shamir</a:t>
            </a:r>
            <a:r>
              <a:rPr lang="zh-CN" altLang="en-US"/>
              <a:t>门限方案的安全性分析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3581F9-87A6-4C2A-8E21-409FD0645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647FD6-B592-4F40-B47E-E8968638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阈下信道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BE9542-22D6-4D4D-88C6-2FF92C845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7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6ED95E-F894-4C6B-BC79-2F631A67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1E14AE-C3FB-4050-A4EB-840DE32A3E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2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3D1BBC-708D-4933-A536-A9ECD1B8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charset="-122"/>
              </a:rPr>
              <a:t>使用阈下信道的基本过程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7C8B0B-614A-488F-B665-A0D3D0DA7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19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E9DA19-DD6D-4564-BD71-D2018E90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EIGamal</a:t>
            </a:r>
            <a:r>
              <a:rPr lang="zh-CN" altLang="en-US"/>
              <a:t>签名方案的阈下信道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161366-9FEB-4244-8416-FE8D10804A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5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BBED6D-EF3F-4687-8158-FBD21A1C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59A708-8A9B-4928-AC1A-30A610778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CA082E-B511-4546-AEAB-BCDD456E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FF"/>
                </a:solidFill>
                <a:latin typeface="宋体" charset="-122"/>
              </a:rPr>
              <a:t>阈下信道的用途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DBBB8-B3B8-4A89-8202-A28308A0E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1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78F6F9-42E3-4E7B-AD19-3BBCC86D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抛币协议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8633F-D829-4B2E-BFD4-8570A73E9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28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CAFD76-B502-47C0-A3F5-30CEC670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利用单向函数抛硬币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5925F0-9AD2-46B2-92EF-34F0BFFFFF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69B16C-38BA-44B7-ADB6-34BB98E9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FB4383-4EC0-484E-987C-2EBA40B8B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54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 hidden="1">
                <a:extLst>
                  <a:ext uri="{FF2B5EF4-FFF2-40B4-BE49-F238E27FC236}">
                    <a16:creationId xmlns:a16="http://schemas.microsoft.com/office/drawing/2014/main" id="{4B599F89-987D-42D4-9B21-872FCBD16A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利用模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/>
                  <a:t>指数抛硬币</a:t>
                </a:r>
              </a:p>
            </p:txBody>
          </p:sp>
        </mc:Choice>
        <mc:Fallback>
          <p:sp>
            <p:nvSpPr>
              <p:cNvPr id="2" name="标题 1" hidden="1">
                <a:extLst>
                  <a:ext uri="{FF2B5EF4-FFF2-40B4-BE49-F238E27FC236}">
                    <a16:creationId xmlns:a16="http://schemas.microsoft.com/office/drawing/2014/main" id="{4B599F89-987D-42D4-9B21-872FCBD16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F0AB04B-D47E-42CF-8370-BE9B657AED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3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39F3A7-50CB-4671-A81C-999F8A1C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E43AC-F3E9-4058-A3FA-993D7EF9E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7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F02366-A1E0-40FE-AAC7-88E69AA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协议基础</a:t>
            </a:r>
            <a:r>
              <a:rPr lang="en-US" altLang="zh-CN">
                <a:solidFill>
                  <a:srgbClr val="7030A0"/>
                </a:solidFill>
              </a:rPr>
              <a:t>——</a:t>
            </a:r>
            <a:r>
              <a:rPr lang="zh-CN" altLang="en-US">
                <a:solidFill>
                  <a:srgbClr val="7030A0"/>
                </a:solidFill>
              </a:rPr>
              <a:t>时效机制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63E2E2-3D5C-4712-A58C-9668BAA46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7C8DF3-2301-4808-9AC9-69F5E598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586BC8-56AD-4789-B784-3F1E8C53C0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2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4ADEA4-8AC0-463D-9C48-ACEA9915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EB0A56-11E7-4551-92FF-55067ED510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6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3B8515-7BE5-4A10-8AE7-DFBFD528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069D9B-7CCB-46A4-ADC5-1FACAD1896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1FEE44-99AB-46D5-A846-9FD97B9C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从（安全）目标到协议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8724A-E49B-499B-BADB-35AF59778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86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全屏显示(4:3)</PresentationFormat>
  <Paragraphs>31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等线</vt:lpstr>
      <vt:lpstr>等线 Light</vt:lpstr>
      <vt:lpstr>华文隶书</vt:lpstr>
      <vt:lpstr>宋体</vt:lpstr>
      <vt:lpstr>Arial</vt:lpstr>
      <vt:lpstr>Cambria Math</vt:lpstr>
      <vt:lpstr>Office 主题​​</vt:lpstr>
      <vt:lpstr>密码学 第9章：密码协议</vt:lpstr>
      <vt:lpstr>主要内容</vt:lpstr>
      <vt:lpstr>协议</vt:lpstr>
      <vt:lpstr>密码协议</vt:lpstr>
      <vt:lpstr>协议基础——时效机制</vt:lpstr>
      <vt:lpstr>从（安全）目标到协议</vt:lpstr>
      <vt:lpstr>从（安全）目标到协议</vt:lpstr>
      <vt:lpstr>从（安全）目标到协议</vt:lpstr>
      <vt:lpstr>从（安全）目标到协议</vt:lpstr>
      <vt:lpstr>从（安全）目标到协议</vt:lpstr>
      <vt:lpstr>从（安全）目标到协议</vt:lpstr>
      <vt:lpstr>从（安全）目标到协议</vt:lpstr>
      <vt:lpstr>从（安全）目标到协议</vt:lpstr>
      <vt:lpstr>从（安全）目标到协议</vt:lpstr>
      <vt:lpstr>从（安全）目标到协议</vt:lpstr>
      <vt:lpstr>零知识证明 </vt:lpstr>
      <vt:lpstr>PowerPoint 演示文稿</vt:lpstr>
      <vt:lpstr>零知识洞穴</vt:lpstr>
      <vt:lpstr>图同构问题</vt:lpstr>
      <vt:lpstr>比特承诺</vt:lpstr>
      <vt:lpstr>PowerPoint 演示文稿</vt:lpstr>
      <vt:lpstr>PowerPoint 演示文稿</vt:lpstr>
      <vt:lpstr>PowerPoint 演示文稿</vt:lpstr>
      <vt:lpstr>PowerPoint 演示文稿</vt:lpstr>
      <vt:lpstr>秘密共享</vt:lpstr>
      <vt:lpstr>PowerPoint 演示文稿</vt:lpstr>
      <vt:lpstr>Shamir秘密共享门限方案</vt:lpstr>
      <vt:lpstr>PowerPoint 演示文稿</vt:lpstr>
      <vt:lpstr>PowerPoint 演示文稿</vt:lpstr>
      <vt:lpstr>3. 秘密重构</vt:lpstr>
      <vt:lpstr>Shamir门限方案的安全性分析</vt:lpstr>
      <vt:lpstr>阈下信道</vt:lpstr>
      <vt:lpstr>PowerPoint 演示文稿</vt:lpstr>
      <vt:lpstr>使用阈下信道的基本过程</vt:lpstr>
      <vt:lpstr>EIGamal签名方案的阈下信道</vt:lpstr>
      <vt:lpstr>PowerPoint 演示文稿</vt:lpstr>
      <vt:lpstr>阈下信道的用途</vt:lpstr>
      <vt:lpstr>抛币协议</vt:lpstr>
      <vt:lpstr>利用单向函数抛硬币</vt:lpstr>
      <vt:lpstr>利用模p指数抛硬币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第9章：密码协议</dc:title>
  <dc:creator>BitSec</dc:creator>
  <cp:lastModifiedBy>BitSec</cp:lastModifiedBy>
  <cp:revision>1</cp:revision>
  <dcterms:created xsi:type="dcterms:W3CDTF">2022-01-05T02:13:29Z</dcterms:created>
  <dcterms:modified xsi:type="dcterms:W3CDTF">2022-01-05T02:13:29Z</dcterms:modified>
</cp:coreProperties>
</file>